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4" r:id="rId2"/>
    <p:sldId id="265" r:id="rId3"/>
    <p:sldId id="266" r:id="rId4"/>
    <p:sldId id="267" r:id="rId5"/>
    <p:sldId id="257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6B33A-7BAF-464C-84A9-59C02C4AE401}" type="datetimeFigureOut">
              <a:rPr lang="de-DE" smtClean="0"/>
              <a:t>11.09.2022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4E795-613E-4AF1-A893-4ACCCF9528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462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135B1-927E-4D76-8866-F92C1E5D1C07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307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C181-2BBF-421A-85DC-FE8FFF614D72}" type="datetimeFigureOut">
              <a:rPr lang="de-DE" smtClean="0"/>
              <a:t>11.09.2022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0E7F-8CBF-40C4-88AD-290697C934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635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C181-2BBF-421A-85DC-FE8FFF614D72}" type="datetimeFigureOut">
              <a:rPr lang="de-DE" smtClean="0"/>
              <a:t>11.09.2022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0E7F-8CBF-40C4-88AD-290697C934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2500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C181-2BBF-421A-85DC-FE8FFF614D72}" type="datetimeFigureOut">
              <a:rPr lang="de-DE" smtClean="0"/>
              <a:t>11.09.2022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0E7F-8CBF-40C4-88AD-290697C934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9603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C181-2BBF-421A-85DC-FE8FFF614D72}" type="datetimeFigureOut">
              <a:rPr lang="de-DE" smtClean="0"/>
              <a:t>11.09.2022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0E7F-8CBF-40C4-88AD-290697C934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6413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C181-2BBF-421A-85DC-FE8FFF614D72}" type="datetimeFigureOut">
              <a:rPr lang="de-DE" smtClean="0"/>
              <a:t>11.09.2022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0E7F-8CBF-40C4-88AD-290697C934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45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C181-2BBF-421A-85DC-FE8FFF614D72}" type="datetimeFigureOut">
              <a:rPr lang="de-DE" smtClean="0"/>
              <a:t>11.09.2022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0E7F-8CBF-40C4-88AD-290697C934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1992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C181-2BBF-421A-85DC-FE8FFF614D72}" type="datetimeFigureOut">
              <a:rPr lang="de-DE" smtClean="0"/>
              <a:t>11.09.2022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0E7F-8CBF-40C4-88AD-290697C934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7420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C181-2BBF-421A-85DC-FE8FFF614D72}" type="datetimeFigureOut">
              <a:rPr lang="de-DE" smtClean="0"/>
              <a:t>11.09.2022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0E7F-8CBF-40C4-88AD-290697C934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375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C181-2BBF-421A-85DC-FE8FFF614D72}" type="datetimeFigureOut">
              <a:rPr lang="de-DE" smtClean="0"/>
              <a:t>11.09.2022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0E7F-8CBF-40C4-88AD-290697C934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1918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C181-2BBF-421A-85DC-FE8FFF614D72}" type="datetimeFigureOut">
              <a:rPr lang="de-DE" smtClean="0"/>
              <a:t>11.09.2022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0E7F-8CBF-40C4-88AD-290697C934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407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C181-2BBF-421A-85DC-FE8FFF614D72}" type="datetimeFigureOut">
              <a:rPr lang="de-DE" smtClean="0"/>
              <a:t>11.09.2022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0E7F-8CBF-40C4-88AD-290697C934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241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5C181-2BBF-421A-85DC-FE8FFF614D72}" type="datetimeFigureOut">
              <a:rPr lang="de-DE" smtClean="0"/>
              <a:t>11.09.2022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70E7F-8CBF-40C4-88AD-290697C934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350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767" y="27826"/>
            <a:ext cx="6132909" cy="464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7827"/>
            <a:ext cx="2899271" cy="343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383" y="4651679"/>
            <a:ext cx="5895676" cy="223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17031"/>
            <a:ext cx="3688295" cy="142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5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116" y="4114801"/>
            <a:ext cx="5959651" cy="255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5116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521" y="409271"/>
            <a:ext cx="61626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116" y="1999946"/>
            <a:ext cx="6104068" cy="217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848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908720"/>
            <a:ext cx="5088607" cy="129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303" y="2420888"/>
            <a:ext cx="5311966" cy="136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888" y="4077072"/>
            <a:ext cx="534199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749888" cy="487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748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046" y="1164238"/>
            <a:ext cx="2948129" cy="41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9456"/>
            <a:ext cx="3203848" cy="379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398" y="1169840"/>
            <a:ext cx="3158602" cy="410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32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980"/>
            <a:ext cx="4211960" cy="5716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013" y="1438334"/>
            <a:ext cx="2133600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22" y="1340768"/>
            <a:ext cx="15176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48AAAE46-4AEA-A48C-0B25-5B85475FB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587" y="756171"/>
            <a:ext cx="3845829" cy="274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37454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Bildschirmpräsentation (4:3)</PresentationFormat>
  <Paragraphs>1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8" baseType="lpstr">
      <vt:lpstr>Arial</vt:lpstr>
      <vt:lpstr>Calibri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Fresenius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Juergen Stiller</dc:creator>
  <cp:lastModifiedBy>Jürgen Stiller</cp:lastModifiedBy>
  <cp:revision>2</cp:revision>
  <dcterms:created xsi:type="dcterms:W3CDTF">2018-10-13T12:35:45Z</dcterms:created>
  <dcterms:modified xsi:type="dcterms:W3CDTF">2022-09-11T14:13:00Z</dcterms:modified>
</cp:coreProperties>
</file>